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9.jpeg" ContentType="image/jpeg"/>
  <Override PartName="/ppt/notesSlides/notesSlide14.xml" ContentType="application/vnd.openxmlformats-officedocument.presentationml.notesSlide+xml"/>
  <Override PartName="/ppt/media/image10.jpeg" ContentType="image/jpeg"/>
  <Override PartName="/ppt/media/image11.jpeg" ContentType="image/jpe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4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5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6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Fairtrade Fortnight 2016 </a:t>
            </a:r>
          </a:p>
          <a:p>
            <a:pPr/>
          </a:p>
          <a:p>
            <a:pPr/>
            <a:r>
              <a:t>This presentation is for Fairtrade campaigners to use as an outreach tool for Fairtrade Fortnight 2016. </a:t>
            </a:r>
          </a:p>
          <a:p>
            <a:pPr/>
          </a:p>
          <a:p>
            <a:pPr/>
            <a:r>
              <a:t>It introduces Fairtrade, Fairtrade Fortnight, the theme of food security, and how the public can get involved to support Fairtrade Fortnight 2016. </a:t>
            </a:r>
          </a:p>
          <a:p>
            <a:pPr/>
          </a:p>
          <a:p>
            <a:pPr/>
            <a:r>
              <a:t>You are very welcome to use, amend and add to these slides for your own use. Adding a local flavour usually makes a presentation more powerful, for example. </a:t>
            </a:r>
          </a:p>
          <a:p>
            <a:p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hape 2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Fairtrade Fortnight 2016 </a:t>
            </a:r>
          </a:p>
          <a:p>
            <a:pPr/>
          </a:p>
          <a:p>
            <a:pPr/>
            <a:r>
              <a:t>This presentation is for Fairtrade campaigners to use as an outreach tool for Fairtrade Fortnight 2016. </a:t>
            </a:r>
          </a:p>
          <a:p>
            <a:pPr/>
          </a:p>
          <a:p>
            <a:pPr/>
            <a:r>
              <a:t>It introduces Fairtrade, Fairtrade Fortnight, the theme of food security, and how the public can get involved to support Fairtrade Fortnight 2016. </a:t>
            </a:r>
          </a:p>
          <a:p>
            <a:pPr/>
          </a:p>
          <a:p>
            <a:pPr/>
            <a:r>
              <a:t>You are very welcome to use, amend and add to these slides for your own use. Adding a local flavour usually makes a presentation more powerful, for example. </a:t>
            </a:r>
          </a:p>
          <a:p>
            <a:p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1" name="Shape 2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Fairtrade Fortnight 2016 </a:t>
            </a:r>
          </a:p>
          <a:p>
            <a:pPr/>
          </a:p>
          <a:p>
            <a:pPr/>
            <a:r>
              <a:t>This presentation is for Fairtrade campaigners to use as an outreach tool for Fairtrade Fortnight 2016. </a:t>
            </a:r>
          </a:p>
          <a:p>
            <a:pPr/>
          </a:p>
          <a:p>
            <a:pPr/>
            <a:r>
              <a:t>It introduces Fairtrade, Fairtrade Fortnight, the theme of food security, and how the public can get involved to support Fairtrade Fortnight 2016. </a:t>
            </a:r>
          </a:p>
          <a:p>
            <a:pPr/>
          </a:p>
          <a:p>
            <a:pPr/>
            <a:r>
              <a:t>You are very welcome to use, amend and add to these slides for your own use. Adding a local flavour usually makes a presentation more powerful, for example. </a:t>
            </a:r>
          </a:p>
          <a:p>
            <a:p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5" name="Shape 2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Fairtrade Fortnight 2016 </a:t>
            </a:r>
          </a:p>
          <a:p>
            <a:pPr/>
          </a:p>
          <a:p>
            <a:pPr/>
            <a:r>
              <a:t>This presentation is for Fairtrade campaigners to use as an outreach tool for Fairtrade Fortnight 2016. </a:t>
            </a:r>
          </a:p>
          <a:p>
            <a:pPr/>
          </a:p>
          <a:p>
            <a:pPr/>
            <a:r>
              <a:t>It introduces Fairtrade, Fairtrade Fortnight, the theme of food security, and how the public can get involved to support Fairtrade Fortnight 2016. </a:t>
            </a:r>
          </a:p>
          <a:p>
            <a:pPr/>
          </a:p>
          <a:p>
            <a:pPr/>
            <a:r>
              <a:t>You are very welcome to use, amend and add to these slides for your own use. Adding a local flavour usually makes a presentation more powerful, for example. </a:t>
            </a:r>
          </a:p>
          <a:p>
            <a:p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Shape 2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Fairtrade Fortnight 2016 </a:t>
            </a:r>
          </a:p>
          <a:p>
            <a:pPr/>
          </a:p>
          <a:p>
            <a:pPr/>
            <a:r>
              <a:t>This presentation is for Fairtrade campaigners to use as an outreach tool for Fairtrade Fortnight 2016. </a:t>
            </a:r>
          </a:p>
          <a:p>
            <a:pPr/>
          </a:p>
          <a:p>
            <a:pPr/>
            <a:r>
              <a:t>It introduces Fairtrade, Fairtrade Fortnight, the theme of food security, and how the public can get involved to support Fairtrade Fortnight 2016. </a:t>
            </a:r>
          </a:p>
          <a:p>
            <a:pPr/>
          </a:p>
          <a:p>
            <a:pPr/>
            <a:r>
              <a:t>You are very welcome to use, amend and add to these slides for your own use. Adding a local flavour usually makes a presentation more powerful, for example. </a:t>
            </a:r>
          </a:p>
          <a:p>
            <a:p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6" name="Shape 2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Fairtrade Fortnight 2016 </a:t>
            </a:r>
          </a:p>
          <a:p>
            <a:pPr/>
          </a:p>
          <a:p>
            <a:pPr/>
            <a:r>
              <a:t>This presentation is for Fairtrade campaigners to use as an outreach tool for Fairtrade Fortnight 2016. </a:t>
            </a:r>
          </a:p>
          <a:p>
            <a:pPr/>
          </a:p>
          <a:p>
            <a:pPr/>
            <a:r>
              <a:t>It introduces Fairtrade, Fairtrade Fortnight, the theme of food security, and how the public can get involved to support Fairtrade Fortnight 2016. </a:t>
            </a:r>
          </a:p>
          <a:p>
            <a:pPr/>
          </a:p>
          <a:p>
            <a:pPr/>
            <a:r>
              <a:t>You are very welcome to use, amend and add to these slides for your own use. Adding a local flavour usually makes a presentation more powerful, for example. </a:t>
            </a:r>
          </a:p>
          <a:p>
            <a:p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hape 2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Fairtrade Fortnight 2016 </a:t>
            </a:r>
          </a:p>
          <a:p>
            <a:pPr/>
          </a:p>
          <a:p>
            <a:pPr/>
            <a:r>
              <a:t>This presentation is for Fairtrade campaigners to use as an outreach tool for Fairtrade Fortnight 2016. </a:t>
            </a:r>
          </a:p>
          <a:p>
            <a:pPr/>
          </a:p>
          <a:p>
            <a:pPr/>
            <a:r>
              <a:t>It introduces Fairtrade, Fairtrade Fortnight, the theme of food security, and how the public can get involved to support Fairtrade Fortnight 2016. </a:t>
            </a:r>
          </a:p>
          <a:p>
            <a:pPr/>
          </a:p>
          <a:p>
            <a:pPr/>
            <a:r>
              <a:t>You are very welcome to use, amend and add to these slides for your own use. Adding a local flavour usually makes a presentation more powerful, for example. </a:t>
            </a:r>
          </a:p>
          <a:p>
            <a:p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hape 2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Fairtrade Fortnight 2016 </a:t>
            </a:r>
          </a:p>
          <a:p>
            <a:pPr/>
          </a:p>
          <a:p>
            <a:pPr/>
            <a:r>
              <a:t>This presentation is for Fairtrade campaigners to use as an outreach tool for Fairtrade Fortnight 2016. </a:t>
            </a:r>
          </a:p>
          <a:p>
            <a:pPr/>
          </a:p>
          <a:p>
            <a:pPr/>
            <a:r>
              <a:t>It introduces Fairtrade, Fairtrade Fortnight, the theme of food security, and how the public can get involved to support Fairtrade Fortnight 2016. </a:t>
            </a:r>
          </a:p>
          <a:p>
            <a:pPr/>
          </a:p>
          <a:p>
            <a:pPr/>
            <a:r>
              <a:t>You are very welcome to use, amend and add to these slides for your own use. Adding a local flavour usually makes a presentation more powerful, for example. </a:t>
            </a:r>
          </a:p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Fairtrade Fortnight 2016 </a:t>
            </a:r>
          </a:p>
          <a:p>
            <a:pPr/>
          </a:p>
          <a:p>
            <a:pPr/>
            <a:r>
              <a:t>This presentation is for Fairtrade campaigners to use as an outreach tool for Fairtrade Fortnight 2016. </a:t>
            </a:r>
          </a:p>
          <a:p>
            <a:pPr/>
          </a:p>
          <a:p>
            <a:pPr/>
            <a:r>
              <a:t>It introduces Fairtrade, Fairtrade Fortnight, the theme of food security, and how the public can get involved to support Fairtrade Fortnight 2016. </a:t>
            </a:r>
          </a:p>
          <a:p>
            <a:pPr/>
          </a:p>
          <a:p>
            <a:pPr/>
            <a:r>
              <a:t>You are very welcome to use, amend and add to these slides for your own use. Adding a local flavour usually makes a presentation more powerful, for example. </a:t>
            </a:r>
          </a:p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Fairtrade Fortnight 2016 </a:t>
            </a:r>
          </a:p>
          <a:p>
            <a:pPr/>
          </a:p>
          <a:p>
            <a:pPr/>
            <a:r>
              <a:t>This presentation is for Fairtrade campaigners to use as an outreach tool for Fairtrade Fortnight 2016. </a:t>
            </a:r>
          </a:p>
          <a:p>
            <a:pPr/>
          </a:p>
          <a:p>
            <a:pPr/>
            <a:r>
              <a:t>It introduces Fairtrade, Fairtrade Fortnight, the theme of food security, and how the public can get involved to support Fairtrade Fortnight 2016. </a:t>
            </a:r>
          </a:p>
          <a:p>
            <a:pPr/>
          </a:p>
          <a:p>
            <a:pPr/>
            <a:r>
              <a:t>You are very welcome to use, amend and add to these slides for your own use. Adding a local flavour usually makes a presentation more powerful, for example. </a:t>
            </a:r>
          </a:p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Fairtrade Fortnight 2016 </a:t>
            </a:r>
          </a:p>
          <a:p>
            <a:pPr/>
          </a:p>
          <a:p>
            <a:pPr/>
            <a:r>
              <a:t>This presentation is for Fairtrade campaigners to use as an outreach tool for Fairtrade Fortnight 2016. </a:t>
            </a:r>
          </a:p>
          <a:p>
            <a:pPr/>
          </a:p>
          <a:p>
            <a:pPr/>
            <a:r>
              <a:t>It introduces Fairtrade, Fairtrade Fortnight, the theme of food security, and how the public can get involved to support Fairtrade Fortnight 2016. </a:t>
            </a:r>
          </a:p>
          <a:p>
            <a:pPr/>
          </a:p>
          <a:p>
            <a:pPr/>
            <a:r>
              <a:t>You are very welcome to use, amend and add to these slides for your own use. Adding a local flavour usually makes a presentation more powerful, for example. </a:t>
            </a:r>
          </a:p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Fairtrade Fortnight 2016 </a:t>
            </a:r>
          </a:p>
          <a:p>
            <a:pPr/>
          </a:p>
          <a:p>
            <a:pPr/>
            <a:r>
              <a:t>This presentation is for Fairtrade campaigners to use as an outreach tool for Fairtrade Fortnight 2016. </a:t>
            </a:r>
          </a:p>
          <a:p>
            <a:pPr/>
          </a:p>
          <a:p>
            <a:pPr/>
            <a:r>
              <a:t>It introduces Fairtrade, Fairtrade Fortnight, the theme of food security, and how the public can get involved to support Fairtrade Fortnight 2016. </a:t>
            </a:r>
          </a:p>
          <a:p>
            <a:pPr/>
          </a:p>
          <a:p>
            <a:pPr/>
            <a:r>
              <a:t>You are very welcome to use, amend and add to these slides for your own use. Adding a local flavour usually makes a presentation more powerful, for example. </a:t>
            </a:r>
          </a:p>
          <a:p>
            <a:p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hape 1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Fairtrade Fortnight 2016 </a:t>
            </a:r>
          </a:p>
          <a:p>
            <a:pPr/>
          </a:p>
          <a:p>
            <a:pPr/>
            <a:r>
              <a:t>This presentation is for Fairtrade campaigners to use as an outreach tool for Fairtrade Fortnight 2016. </a:t>
            </a:r>
          </a:p>
          <a:p>
            <a:pPr/>
          </a:p>
          <a:p>
            <a:pPr/>
            <a:r>
              <a:t>It introduces Fairtrade, Fairtrade Fortnight, the theme of food security, and how the public can get involved to support Fairtrade Fortnight 2016. </a:t>
            </a:r>
          </a:p>
          <a:p>
            <a:pPr/>
          </a:p>
          <a:p>
            <a:pPr/>
            <a:r>
              <a:t>You are very welcome to use, amend and add to these slides for your own use. Adding a local flavour usually makes a presentation more powerful, for example. </a:t>
            </a:r>
          </a:p>
          <a:p>
            <a:p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hape 19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Fairtrade Fortnight 2016 </a:t>
            </a:r>
          </a:p>
          <a:p>
            <a:pPr/>
          </a:p>
          <a:p>
            <a:pPr/>
            <a:r>
              <a:t>This presentation is for Fairtrade campaigners to use as an outreach tool for Fairtrade Fortnight 2016. </a:t>
            </a:r>
          </a:p>
          <a:p>
            <a:pPr/>
          </a:p>
          <a:p>
            <a:pPr/>
            <a:r>
              <a:t>It introduces Fairtrade, Fairtrade Fortnight, the theme of food security, and how the public can get involved to support Fairtrade Fortnight 2016. </a:t>
            </a:r>
          </a:p>
          <a:p>
            <a:pPr/>
          </a:p>
          <a:p>
            <a:pPr/>
            <a:r>
              <a:t>You are very welcome to use, amend and add to these slides for your own use. Adding a local flavour usually makes a presentation more powerful, for example. </a:t>
            </a:r>
          </a:p>
          <a:p>
            <a:p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1" name="Shape 21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Fairtrade Fortnight 2016 </a:t>
            </a:r>
          </a:p>
          <a:p>
            <a:pPr/>
          </a:p>
          <a:p>
            <a:pPr/>
            <a:r>
              <a:t>This presentation is for Fairtrade campaigners to use as an outreach tool for Fairtrade Fortnight 2016. </a:t>
            </a:r>
          </a:p>
          <a:p>
            <a:pPr/>
          </a:p>
          <a:p>
            <a:pPr/>
            <a:r>
              <a:t>It introduces Fairtrade, Fairtrade Fortnight, the theme of food security, and how the public can get involved to support Fairtrade Fortnight 2016. </a:t>
            </a:r>
          </a:p>
          <a:p>
            <a:pPr/>
          </a:p>
          <a:p>
            <a:pPr/>
            <a:r>
              <a:t>You are very welcome to use, amend and add to these slides for your own use. Adding a local flavour usually makes a presentation more powerful, for example. </a:t>
            </a:r>
          </a:p>
          <a:p>
            <a:p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hape 2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Fairtrade Fortnight 2016 </a:t>
            </a:r>
          </a:p>
          <a:p>
            <a:pPr/>
          </a:p>
          <a:p>
            <a:pPr/>
            <a:r>
              <a:t>This presentation is for Fairtrade campaigners to use as an outreach tool for Fairtrade Fortnight 2016. </a:t>
            </a:r>
          </a:p>
          <a:p>
            <a:pPr/>
          </a:p>
          <a:p>
            <a:pPr/>
            <a:r>
              <a:t>It introduces Fairtrade, Fairtrade Fortnight, the theme of food security, and how the public can get involved to support Fairtrade Fortnight 2016. </a:t>
            </a:r>
          </a:p>
          <a:p>
            <a:pPr/>
          </a:p>
          <a:p>
            <a:pPr/>
            <a:r>
              <a:t>You are very welcome to use, amend and add to these slides for your own use. Adding a local flavour usually makes a presentation more powerful, for example. </a:t>
            </a:r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1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2.png"/><Relationship Id="rId11" Type="http://schemas.openxmlformats.org/officeDocument/2006/relationships/image" Target="../media/image7.jpeg"/><Relationship Id="rId12" Type="http://schemas.openxmlformats.org/officeDocument/2006/relationships/image" Target="../media/image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1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2.png"/><Relationship Id="rId11" Type="http://schemas.openxmlformats.org/officeDocument/2006/relationships/image" Target="../media/image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1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2.png"/><Relationship Id="rId11" Type="http://schemas.openxmlformats.org/officeDocument/2006/relationships/image" Target="../media/image7.jpeg"/><Relationship Id="rId12" Type="http://schemas.openxmlformats.org/officeDocument/2006/relationships/image" Target="../media/image8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9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2.pn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Relationship Id="rId4" Type="http://schemas.openxmlformats.org/officeDocument/2006/relationships/image" Target="../media/image1.jpeg"/><Relationship Id="rId5" Type="http://schemas.openxmlformats.org/officeDocument/2006/relationships/image" Target="../media/image1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eg"/><Relationship Id="rId4" Type="http://schemas.openxmlformats.org/officeDocument/2006/relationships/image" Target="../media/image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eg"/><Relationship Id="rId4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1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2.png"/><Relationship Id="rId11" Type="http://schemas.openxmlformats.org/officeDocument/2006/relationships/image" Target="../media/image7.jpeg"/><Relationship Id="rId12" Type="http://schemas.openxmlformats.org/officeDocument/2006/relationships/image" Target="../media/image8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5.jpeg"/><Relationship Id="rId7" Type="http://schemas.openxmlformats.org/officeDocument/2006/relationships/image" Target="../media/image4.jpeg"/><Relationship Id="rId8" Type="http://schemas.openxmlformats.org/officeDocument/2006/relationships/image" Target="../media/image1.png"/><Relationship Id="rId9" Type="http://schemas.openxmlformats.org/officeDocument/2006/relationships/image" Target="../media/image6.jpeg"/><Relationship Id="rId10" Type="http://schemas.openxmlformats.org/officeDocument/2006/relationships/image" Target="../media/image2.png"/><Relationship Id="rId11" Type="http://schemas.openxmlformats.org/officeDocument/2006/relationships/image" Target="../media/image7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1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2.png"/><Relationship Id="rId11" Type="http://schemas.openxmlformats.org/officeDocument/2006/relationships/image" Target="../media/image7.jpeg"/><Relationship Id="rId12" Type="http://schemas.openxmlformats.org/officeDocument/2006/relationships/image" Target="../media/image8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1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2.png"/><Relationship Id="rId10" Type="http://schemas.openxmlformats.org/officeDocument/2006/relationships/image" Target="../media/image7.jpeg"/><Relationship Id="rId11" Type="http://schemas.openxmlformats.org/officeDocument/2006/relationships/image" Target="../media/image8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1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2.png"/><Relationship Id="rId11" Type="http://schemas.openxmlformats.org/officeDocument/2006/relationships/image" Target="../media/image7.jpeg"/><Relationship Id="rId12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2.png"/><Relationship Id="rId10" Type="http://schemas.openxmlformats.org/officeDocument/2006/relationships/image" Target="../media/image7.jpeg"/><Relationship Id="rId11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1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2.png"/><Relationship Id="rId11" Type="http://schemas.openxmlformats.org/officeDocument/2006/relationships/image" Target="../media/image7.jpeg"/><Relationship Id="rId1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8.jpeg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504" y="0"/>
            <a:ext cx="9188017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0" y="6351630"/>
            <a:ext cx="9188016" cy="50637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/>
          <p:nvPr/>
        </p:nvSpPr>
        <p:spPr>
          <a:xfrm>
            <a:off x="35496" y="908720"/>
            <a:ext cx="9073009" cy="486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i="1" sz="46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“Before you finish eating breakfast in the morning, </a:t>
            </a:r>
          </a:p>
          <a:p>
            <a:pPr algn="ctr">
              <a:defRPr b="1" i="1" sz="46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you’ve depended on half the world” </a:t>
            </a:r>
          </a:p>
          <a:p>
            <a:pPr algn="ctr">
              <a:defRPr b="1" i="1" sz="46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ctr">
              <a:defRPr sz="4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Martin Luther King, a Christmas sermon on peace, 1967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504" y="0"/>
            <a:ext cx="9188017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0" y="6351630"/>
            <a:ext cx="9188016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2.jpg" descr="https://dflowersblog.files.wordpress.com/2014/02/fairtrade_bananas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512" y="3196983"/>
            <a:ext cx="2649889" cy="3067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3.jpg" descr="http://d3l6n8hsebkot8.cloudfront.net/images/products/11/LN_040745_BP_1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30282" y="434733"/>
            <a:ext cx="1534887" cy="27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4.jpg" descr="https://www.ocado.com/productImages/312/31215011_0_640x640.jpg?identifier=fb9c4fdc2006df50ce5abee629e0f8c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68513" y="1815857"/>
            <a:ext cx="2399929" cy="2399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5.png" descr="http://cdn.shopify.com/s/files/1/0435/1421/products/BalaPro_grande.png?v=144292793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45374" y="118588"/>
            <a:ext cx="2992024" cy="2992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6.jpg" descr="http://blog.rococochocolates.com/wp-content/uploads/2012/06/Press%2520releases%2520-%2520Maltesers%2520conversion%2520June%25202012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20736606">
            <a:off x="350503" y="764702"/>
            <a:ext cx="2857501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7.jpg" descr="http://www.britstore.co.uk/media/catalog/category/Juice_Burst_Fairtrade_Orange_Juice_500ml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07984" y="2961720"/>
            <a:ext cx="1066801" cy="238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8.png" descr="http://images.sweetauthoring.com/product/35394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076056" y="4652359"/>
            <a:ext cx="3669618" cy="2446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9.jpg" descr="https://www.ocado.com/productImages/202/20200011_0_640x640.jpg?identifier=dd41e1d855343a06564a51c9c962a656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140892" y="4215786"/>
            <a:ext cx="1134839" cy="2261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10.jpg" descr="http://www.oxfamshop.org.au/sd-images/18258925.jpg?size=productZoom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114095" y="3196982"/>
            <a:ext cx="857210" cy="2060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504" y="0"/>
            <a:ext cx="9188017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0" y="6351630"/>
            <a:ext cx="9188016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2.jpg" descr="https://dflowersblog.files.wordpress.com/2014/02/fairtrade_bananas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41240" y="3537765"/>
            <a:ext cx="2649889" cy="3067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3.jpg" descr="http://d3l6n8hsebkot8.cloudfront.net/images/products/11/LN_040745_BP_1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08304" y="466645"/>
            <a:ext cx="1534887" cy="27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4.jpg" descr="https://www.ocado.com/productImages/312/31215011_0_640x640.jpg?identifier=fb9c4fdc2006df50ce5abee629e0f8c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87824" y="4058003"/>
            <a:ext cx="2399928" cy="2399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5.png" descr="http://cdn.shopify.com/s/files/1/0435/1421/products/BalaPro_grande.png?v=144292793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99591" y="1700970"/>
            <a:ext cx="2992024" cy="2992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6.jpg" descr="http://blog.rococochocolates.com/wp-content/uploads/2012/06/Press%2520releases%2520-%2520Maltesers%2520conversion%2520June%25202012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20736606">
            <a:off x="4139655" y="645728"/>
            <a:ext cx="2857501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7.jpg" descr="http://www.britstore.co.uk/media/catalog/category/Juice_Burst_Fairtrade_Orange_Juice_500ml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6487" y="3645024"/>
            <a:ext cx="1066801" cy="238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8.png" descr="http://images.sweetauthoring.com/product/35394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32857" y="-110931"/>
            <a:ext cx="3669618" cy="2446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10.jpg" descr="http://www.oxfamshop.org.au/sd-images/18258925.jpg?size=productZoom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684030" y="2462039"/>
            <a:ext cx="857210" cy="2060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504" y="0"/>
            <a:ext cx="9188017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0" y="6351630"/>
            <a:ext cx="9188016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2.jpg" descr="https://dflowersblog.files.wordpress.com/2014/02/fairtrade_bananas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512" y="3196983"/>
            <a:ext cx="2649889" cy="3067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ge3.jpg" descr="http://d3l6n8hsebkot8.cloudfront.net/images/products/11/LN_040745_BP_1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30282" y="434733"/>
            <a:ext cx="1534887" cy="27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4.jpg" descr="https://www.ocado.com/productImages/312/31215011_0_640x640.jpg?identifier=fb9c4fdc2006df50ce5abee629e0f8c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68513" y="1815857"/>
            <a:ext cx="2399929" cy="2399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5.png" descr="http://cdn.shopify.com/s/files/1/0435/1421/products/BalaPro_grande.png?v=144292793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45374" y="118588"/>
            <a:ext cx="2992024" cy="2992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6.jpg" descr="http://blog.rococochocolates.com/wp-content/uploads/2012/06/Press%2520releases%2520-%2520Maltesers%2520conversion%2520June%25202012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20736606">
            <a:off x="350503" y="764702"/>
            <a:ext cx="2857501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7.jpg" descr="http://www.britstore.co.uk/media/catalog/category/Juice_Burst_Fairtrade_Orange_Juice_500ml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07984" y="2961720"/>
            <a:ext cx="1066801" cy="238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8.png" descr="http://images.sweetauthoring.com/product/35394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076056" y="4652359"/>
            <a:ext cx="3669618" cy="2446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9.jpg" descr="https://www.ocado.com/productImages/202/20200011_0_640x640.jpg?identifier=dd41e1d855343a06564a51c9c962a656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140892" y="4215786"/>
            <a:ext cx="1134839" cy="2261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10.jpg" descr="http://www.oxfamshop.org.au/sd-images/18258925.jpg?size=productZoom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114095" y="3196982"/>
            <a:ext cx="857210" cy="2060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0" y="6351630"/>
            <a:ext cx="9188016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2.jpg" descr="https://dflowersblog.files.wordpress.com/2014/02/fairtrade_bananas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3399" y="4293096"/>
            <a:ext cx="1778545" cy="2058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3.jpg" descr="http://d3l6n8hsebkot8.cloudfront.net/images/products/11/LN_040745_BP_1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0098" y="434733"/>
            <a:ext cx="1263687" cy="2274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11.jpg" descr="https://www.ocado.com/productImages/312/31215011_0_640x640.jpg?identifier=fb9c4fdc2006df50ce5abee629e0f8c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40892" y="548679"/>
            <a:ext cx="1869957" cy="1869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6.jpg" descr="http://blog.rococochocolates.com/wp-content/uploads/2012/06/Press%2520releases%2520-%2520Maltesers%2520conversion%2520June%25202012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8822" y="434733"/>
            <a:ext cx="2857501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7.jpg" descr="http://www.britstore.co.uk/media/catalog/category/Juice_Burst_Fairtrade_Orange_Juice_500ml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463244" y="2778800"/>
            <a:ext cx="1066801" cy="238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8.png" descr="http://images.sweetauthoring.com/product/35394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364088" y="4652359"/>
            <a:ext cx="3669618" cy="2446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9.jpg" descr="https://www.ocado.com/productImages/202/20200011_0_640x640.jpg?identifier=dd41e1d855343a06564a51c9c962a656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759340" y="2749797"/>
            <a:ext cx="1134840" cy="2261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504" y="0"/>
            <a:ext cx="9188017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10.jpg" descr="http://www.oxfamshop.org.au/sd-images/18258925.jpg?size=productZoom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770292" y="2849910"/>
            <a:ext cx="857210" cy="2060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12.png" descr="http://cdn.shopify.com/s/files/1/0435/1421/products/BalaPro_grande.png?v=1442927936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516216" y="312134"/>
            <a:ext cx="2343051" cy="234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142660" y="2418638"/>
            <a:ext cx="5010102" cy="303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i="1" sz="5000">
                <a:solidFill>
                  <a:srgbClr val="17375E"/>
                </a:solidFill>
              </a:defRPr>
            </a:lvl1pPr>
          </a:lstStyle>
          <a:p>
            <a:pPr/>
            <a:r>
              <a:t>What do all of these things have in common?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age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61720"/>
            <a:ext cx="9144000" cy="1796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7504" y="0"/>
            <a:ext cx="9188017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14.jpg" descr="http://www.rainbowturtle.co.uk/wp-content/uploads/2014/03/FairtradeLogoBig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7543" y="692695"/>
            <a:ext cx="4418798" cy="5184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image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61720"/>
            <a:ext cx="9144000" cy="1796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7504" y="0"/>
            <a:ext cx="9188017" cy="506371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3787639" y="3008630"/>
            <a:ext cx="1568722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Film Clip Here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age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61720"/>
            <a:ext cx="9144000" cy="1796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ge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7504" y="0"/>
            <a:ext cx="9188017" cy="506371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hape 296"/>
          <p:cNvSpPr/>
          <p:nvPr/>
        </p:nvSpPr>
        <p:spPr>
          <a:xfrm>
            <a:off x="-7503" y="1700808"/>
            <a:ext cx="9073009" cy="251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i="1" sz="5000">
                <a:solidFill>
                  <a:srgbClr val="17375E"/>
                </a:solidFill>
              </a:defRPr>
            </a:pPr>
            <a:r>
              <a:t>“Love your neighbour</a:t>
            </a:r>
          </a:p>
          <a:p>
            <a:pPr algn="ctr">
              <a:defRPr b="1" i="1" sz="5000">
                <a:solidFill>
                  <a:srgbClr val="17375E"/>
                </a:solidFill>
              </a:defRPr>
            </a:pPr>
            <a:r>
              <a:t>as you love yourself” </a:t>
            </a:r>
          </a:p>
          <a:p>
            <a:pPr algn="ctr">
              <a:defRPr b="1" i="1" sz="2000">
                <a:solidFill>
                  <a:srgbClr val="17375E"/>
                </a:solidFill>
              </a:defRPr>
            </a:pPr>
          </a:p>
          <a:p>
            <a:pPr algn="ctr">
              <a:defRPr sz="4500">
                <a:solidFill>
                  <a:srgbClr val="17375E"/>
                </a:solidFill>
              </a:defRPr>
            </a:pPr>
            <a:r>
              <a:t>Jesus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504" y="0"/>
            <a:ext cx="9188017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0" y="6351630"/>
            <a:ext cx="9188016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2.jpg" descr="https://dflowersblog.files.wordpress.com/2014/02/fairtrade_bananas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512" y="3196983"/>
            <a:ext cx="2649889" cy="3067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3.jpg" descr="http://d3l6n8hsebkot8.cloudfront.net/images/products/11/LN_040745_BP_1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30282" y="434733"/>
            <a:ext cx="1534887" cy="27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4.jpg" descr="https://www.ocado.com/productImages/312/31215011_0_640x640.jpg?identifier=fb9c4fdc2006df50ce5abee629e0f8c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68513" y="1815857"/>
            <a:ext cx="2399929" cy="2399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5.png" descr="http://cdn.shopify.com/s/files/1/0435/1421/products/BalaPro_grande.png?v=144292793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45374" y="118588"/>
            <a:ext cx="2992024" cy="2992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6.jpg" descr="http://blog.rococochocolates.com/wp-content/uploads/2012/06/Press%2520releases%2520-%2520Maltesers%2520conversion%2520June%25202012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20736606">
            <a:off x="350503" y="764702"/>
            <a:ext cx="2857501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7.jpg" descr="http://www.britstore.co.uk/media/catalog/category/Juice_Burst_Fairtrade_Orange_Juice_500ml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07984" y="2961720"/>
            <a:ext cx="1066801" cy="238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8.png" descr="http://images.sweetauthoring.com/product/35394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076056" y="4652359"/>
            <a:ext cx="3669618" cy="2446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9.jpg" descr="https://www.ocado.com/productImages/202/20200011_0_640x640.jpg?identifier=dd41e1d855343a06564a51c9c962a656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140892" y="4215786"/>
            <a:ext cx="1134839" cy="2261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10.jpg" descr="http://www.oxfamshop.org.au/sd-images/18258925.jpg?size=productZoom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114095" y="3196982"/>
            <a:ext cx="857210" cy="2060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504" y="0"/>
            <a:ext cx="9188017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0" y="6351630"/>
            <a:ext cx="9188016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2.jpg" descr="https://dflowersblog.files.wordpress.com/2014/02/fairtrade_bananas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23727" y="2275920"/>
            <a:ext cx="2649889" cy="3067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3.jpg" descr="http://d3l6n8hsebkot8.cloudfront.net/images/products/11/LN_040745_BP_1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54097" y="183677"/>
            <a:ext cx="1534887" cy="27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6.jpg" descr="http://blog.rococochocolates.com/wp-content/uploads/2012/06/Press%2520releases%2520-%2520Maltesers%2520conversion%2520June%25202012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0736606">
            <a:off x="2925816" y="4935199"/>
            <a:ext cx="2857501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4.jpg" descr="https://www.ocado.com/productImages/312/31215011_0_640x640.jpg?identifier=fb9c4fdc2006df50ce5abee629e0f8c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75730" y="908720"/>
            <a:ext cx="2399929" cy="2399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5.png" descr="http://cdn.shopify.com/s/files/1/0435/1421/products/BalaPro_grande.png?v=144292793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12160" y="3382724"/>
            <a:ext cx="2992024" cy="2992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7.jpg" descr="http://www.britstore.co.uk/media/catalog/category/Juice_Burst_Fairtrade_Orange_Juice_500ml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7543" y="4252774"/>
            <a:ext cx="1066801" cy="238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8.png" descr="http://images.sweetauthoring.com/product/35394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95536" y="219850"/>
            <a:ext cx="3669618" cy="2446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9.jpg" descr="https://www.ocado.com/productImages/202/20200011_0_640x640.jpg?identifier=dd41e1d855343a06564a51c9c962a656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11560" y="1896067"/>
            <a:ext cx="1134839" cy="22612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504" y="0"/>
            <a:ext cx="9188017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0" y="6351630"/>
            <a:ext cx="9188016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2.jpg" descr="https://dflowersblog.files.wordpress.com/2014/02/fairtrade_bananas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512" y="3196983"/>
            <a:ext cx="2649889" cy="3067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3.jpg" descr="http://d3l6n8hsebkot8.cloudfront.net/images/products/11/LN_040745_BP_1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30282" y="434733"/>
            <a:ext cx="1534887" cy="27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4.jpg" descr="https://www.ocado.com/productImages/312/31215011_0_640x640.jpg?identifier=fb9c4fdc2006df50ce5abee629e0f8c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68513" y="1815857"/>
            <a:ext cx="2399929" cy="2399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5.png" descr="http://cdn.shopify.com/s/files/1/0435/1421/products/BalaPro_grande.png?v=144292793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45374" y="118588"/>
            <a:ext cx="2992024" cy="2992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6.jpg" descr="http://blog.rococochocolates.com/wp-content/uploads/2012/06/Press%2520releases%2520-%2520Maltesers%2520conversion%2520June%25202012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20736606">
            <a:off x="350503" y="764702"/>
            <a:ext cx="2857501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7.jpg" descr="http://www.britstore.co.uk/media/catalog/category/Juice_Burst_Fairtrade_Orange_Juice_500ml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07984" y="2961720"/>
            <a:ext cx="1066801" cy="238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8.png" descr="http://images.sweetauthoring.com/product/35394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076056" y="4652359"/>
            <a:ext cx="3669618" cy="2446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9.jpg" descr="https://www.ocado.com/productImages/202/20200011_0_640x640.jpg?identifier=dd41e1d855343a06564a51c9c962a656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140892" y="4215786"/>
            <a:ext cx="1134839" cy="2261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10.jpg" descr="http://www.oxfamshop.org.au/sd-images/18258925.jpg?size=productZoom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114095" y="3196982"/>
            <a:ext cx="857210" cy="2060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504" y="0"/>
            <a:ext cx="9188017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0" y="6351630"/>
            <a:ext cx="9188016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3.jpg" descr="http://d3l6n8hsebkot8.cloudfront.net/images/products/11/LN_040745_BP_1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4366" y="620687"/>
            <a:ext cx="1534887" cy="2762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4.jpg" descr="https://www.ocado.com/productImages/312/31215011_0_640x640.jpg?identifier=fb9c4fdc2006df50ce5abee629e0f8c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5536" y="3951701"/>
            <a:ext cx="2399928" cy="2399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5.png" descr="http://cdn.shopify.com/s/files/1/0435/1421/products/BalaPro_grande.png?v=144292793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79253" y="1554864"/>
            <a:ext cx="2992024" cy="2992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6.jpg" descr="http://blog.rococochocolates.com/wp-content/uploads/2012/06/Press%2520releases%2520-%2520Maltesers%2520conversion%2520June%25202012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0736606">
            <a:off x="5950151" y="594986"/>
            <a:ext cx="2857501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7.jpg" descr="http://www.britstore.co.uk/media/catalog/category/Juice_Burst_Fairtrade_Orange_Juice_500ml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51943" y="3951701"/>
            <a:ext cx="1066801" cy="238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8.png" descr="http://images.sweetauthoring.com/product/35394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48240" y="2001813"/>
            <a:ext cx="3669618" cy="2446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9.jpg" descr="https://www.ocado.com/productImages/202/20200011_0_640x640.jpg?identifier=dd41e1d855343a06564a51c9c962a656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975280" y="3954067"/>
            <a:ext cx="1134840" cy="2261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10.jpg" descr="http://www.oxfamshop.org.au/sd-images/18258925.jpg?size=productZoom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685491" y="506370"/>
            <a:ext cx="857210" cy="2060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504" y="0"/>
            <a:ext cx="9188017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0" y="6351630"/>
            <a:ext cx="9188016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2.jpg" descr="https://dflowersblog.files.wordpress.com/2014/02/fairtrade_bananas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512" y="3196983"/>
            <a:ext cx="2649889" cy="3067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3.jpg" descr="http://d3l6n8hsebkot8.cloudfront.net/images/products/11/LN_040745_BP_1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30282" y="434733"/>
            <a:ext cx="1534887" cy="27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4.jpg" descr="https://www.ocado.com/productImages/312/31215011_0_640x640.jpg?identifier=fb9c4fdc2006df50ce5abee629e0f8c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68513" y="1815857"/>
            <a:ext cx="2399929" cy="2399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5.png" descr="http://cdn.shopify.com/s/files/1/0435/1421/products/BalaPro_grande.png?v=144292793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45374" y="118588"/>
            <a:ext cx="2992024" cy="2992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6.jpg" descr="http://blog.rococochocolates.com/wp-content/uploads/2012/06/Press%2520releases%2520-%2520Maltesers%2520conversion%2520June%25202012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20736606">
            <a:off x="350503" y="764702"/>
            <a:ext cx="2857501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7.jpg" descr="http://www.britstore.co.uk/media/catalog/category/Juice_Burst_Fairtrade_Orange_Juice_500ml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07984" y="2961720"/>
            <a:ext cx="1066801" cy="238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8.png" descr="http://images.sweetauthoring.com/product/35394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076056" y="4652359"/>
            <a:ext cx="3669618" cy="2446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9.jpg" descr="https://www.ocado.com/productImages/202/20200011_0_640x640.jpg?identifier=dd41e1d855343a06564a51c9c962a656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140892" y="4215786"/>
            <a:ext cx="1134839" cy="2261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10.jpg" descr="http://www.oxfamshop.org.au/sd-images/18258925.jpg?size=productZoom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114095" y="3196982"/>
            <a:ext cx="857210" cy="2060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504" y="0"/>
            <a:ext cx="9188017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0" y="6351630"/>
            <a:ext cx="9188016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2.jpg" descr="https://dflowersblog.files.wordpress.com/2014/02/fairtrade_bananas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61559" y="520754"/>
            <a:ext cx="2649889" cy="3067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3.jpg" descr="http://d3l6n8hsebkot8.cloudfront.net/images/products/11/LN_040745_BP_1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9538" y="434731"/>
            <a:ext cx="1534886" cy="2762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4.jpg" descr="https://www.ocado.com/productImages/312/31215011_0_640x640.jpg?identifier=fb9c4fdc2006df50ce5abee629e0f8c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45745" y="537518"/>
            <a:ext cx="2399929" cy="2399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6.jpg" descr="http://blog.rococochocolates.com/wp-content/uploads/2012/06/Press%2520releases%2520-%2520Maltesers%2520conversion%2520June%25202012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0736606">
            <a:off x="4768241" y="4156535"/>
            <a:ext cx="2857501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7.jpg" descr="http://www.britstore.co.uk/media/catalog/category/Juice_Burst_Fairtrade_Orange_Juice_500ml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3527" y="4067342"/>
            <a:ext cx="1066801" cy="238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8.png" descr="http://images.sweetauthoring.com/product/35394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9538" y="2637840"/>
            <a:ext cx="3669618" cy="2446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9.jpg" descr="https://www.ocado.com/productImages/202/20200011_0_640x640.jpg?identifier=dd41e1d855343a06564a51c9c962a656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740352" y="3759746"/>
            <a:ext cx="1134840" cy="2261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10.jpg" descr="http://www.oxfamshop.org.au/sd-images/18258925.jpg?size=productZoom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987824" y="4518676"/>
            <a:ext cx="857210" cy="2060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504" y="0"/>
            <a:ext cx="9188017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V="1">
            <a:off x="0" y="6351630"/>
            <a:ext cx="9188016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2.jpg" descr="https://dflowersblog.files.wordpress.com/2014/02/fairtrade_bananas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512" y="3196983"/>
            <a:ext cx="2649889" cy="3067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3.jpg" descr="http://d3l6n8hsebkot8.cloudfront.net/images/products/11/LN_040745_BP_1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30282" y="434733"/>
            <a:ext cx="1534887" cy="27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4.jpg" descr="https://www.ocado.com/productImages/312/31215011_0_640x640.jpg?identifier=fb9c4fdc2006df50ce5abee629e0f8c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68513" y="1815857"/>
            <a:ext cx="2399929" cy="2399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5.png" descr="http://cdn.shopify.com/s/files/1/0435/1421/products/BalaPro_grande.png?v=144292793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45374" y="118588"/>
            <a:ext cx="2992024" cy="2992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6.jpg" descr="http://blog.rococochocolates.com/wp-content/uploads/2012/06/Press%2520releases%2520-%2520Maltesers%2520conversion%2520June%25202012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20736606">
            <a:off x="350503" y="764702"/>
            <a:ext cx="2857501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7.jpg" descr="http://www.britstore.co.uk/media/catalog/category/Juice_Burst_Fairtrade_Orange_Juice_500ml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07984" y="2961720"/>
            <a:ext cx="1066801" cy="238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8.png" descr="http://images.sweetauthoring.com/product/35394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076056" y="4652359"/>
            <a:ext cx="3669618" cy="2446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9.jpg" descr="https://www.ocado.com/productImages/202/20200011_0_640x640.jpg?identifier=dd41e1d855343a06564a51c9c962a656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140892" y="4215786"/>
            <a:ext cx="1134839" cy="2261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10.jpg" descr="http://www.oxfamshop.org.au/sd-images/18258925.jpg?size=productZoom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114095" y="3196982"/>
            <a:ext cx="857210" cy="2060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6.jpg" descr="http://blog.rococochocolates.com/wp-content/uploads/2012/06/Press%2520releases%2520-%2520Maltesers%2520conversion%2520June%2520201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736606">
            <a:off x="474795" y="4534856"/>
            <a:ext cx="2857501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7504" y="0"/>
            <a:ext cx="9188017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V="1">
            <a:off x="0" y="6351630"/>
            <a:ext cx="9188016" cy="50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2.jpg" descr="https://dflowersblog.files.wordpress.com/2014/02/fairtrade_bananas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79762" y="2030104"/>
            <a:ext cx="2649889" cy="3067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3.jpg" descr="http://d3l6n8hsebkot8.cloudfront.net/images/products/11/LN_040745_BP_1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47102" y="2946464"/>
            <a:ext cx="1534887" cy="2762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4.jpg" descr="https://www.ocado.com/productImages/312/31215011_0_640x640.jpg?identifier=fb9c4fdc2006df50ce5abee629e0f8c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52120" y="4204885"/>
            <a:ext cx="2399929" cy="2399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10.jpg" descr="http://www.oxfamshop.org.au/sd-images/18258925.jpg?size=productZoom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846658" y="2281376"/>
            <a:ext cx="857211" cy="2060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5.png" descr="http://cdn.shopify.com/s/files/1/0435/1421/products/BalaPro_grande.png?v=144292793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83240" y="319846"/>
            <a:ext cx="2992024" cy="2992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8.png" descr="http://images.sweetauthoring.com/product/35394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860032" y="46483"/>
            <a:ext cx="3669618" cy="2446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9.jpg" descr="https://www.ocado.com/productImages/202/20200011_0_640x640.jpg?identifier=dd41e1d855343a06564a51c9c962a656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644539" y="685251"/>
            <a:ext cx="1134840" cy="2261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